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967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209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50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48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46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41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86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49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68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06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5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255E-7388-4CF2-AE28-DEC4785F2DA8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10B4-49D5-4F92-B239-30C5877744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48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7709"/>
            <a:ext cx="9143999" cy="68995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04856" cy="1359024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B0F0"/>
                </a:solidFill>
                <a:latin typeface="Goudy Stout" panose="0202090407030B020401" pitchFamily="18" charset="0"/>
              </a:rPr>
              <a:t>Historieta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Por: Ana Maria Marin Perez </a:t>
            </a:r>
            <a:endParaRPr lang="es-CO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1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Kristen ITC" panose="03050502040202030202" pitchFamily="66" charset="0"/>
              </a:rPr>
              <a:t>Ahí fue cuando lo descubrí, estaba tirado en la calle, sucio, con la ropa rasgada y una cara que decía AYUDAAAAA . </a:t>
            </a:r>
            <a:endParaRPr lang="es-CO" sz="28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16204" r="44437" b="31603"/>
          <a:stretch/>
        </p:blipFill>
        <p:spPr bwMode="auto">
          <a:xfrm>
            <a:off x="4154876" y="1700808"/>
            <a:ext cx="49685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1490791"/>
            <a:ext cx="4067943" cy="323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468052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26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Kristen ITC" panose="03050502040202030202" pitchFamily="66" charset="0"/>
              </a:rPr>
              <a:t>No entiendo como nadie le había ayudado, no pensé en ese momento y Salí corriendo por un vaso de agua para brindarle. </a:t>
            </a:r>
            <a:endParaRPr lang="es-CO" sz="2800" dirty="0">
              <a:latin typeface="Kristen ITC" panose="03050502040202030202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1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Kristen ITC" panose="03050502040202030202" pitchFamily="66" charset="0"/>
              </a:rPr>
              <a:t>Espere a que se relajara un poco y le pregunte que le había pasado, ahí fue cuando me di cuenta de su trágica historia, sus padres lo habían dejado y no le quedaba mas que vivir en la calle.  </a:t>
            </a:r>
            <a:endParaRPr lang="es-CO" sz="2400" dirty="0">
              <a:latin typeface="Kristen ITC" panose="03050502040202030202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399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12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Kristen ITC" panose="03050502040202030202" pitchFamily="66" charset="0"/>
              </a:rPr>
              <a:t>En ese momento tuve una idea iba a decirle a mi madre para que le diera la habitación del lado de la casa para que allí se hospedara, fuimos ella y sin dudarlo acepto la propuesta.  </a:t>
            </a:r>
            <a:endParaRPr lang="es-CO" sz="2800" dirty="0">
              <a:latin typeface="Kristen ITC" panose="03050502040202030202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46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Kristen ITC" panose="03050502040202030202" pitchFamily="66" charset="0"/>
              </a:rPr>
              <a:t>Todo era muy divertido íbamos a la escuela, hacíamos las tareas y jugábamos en las tardes, parecía que cada día nuestra amistad se hacia mas fuerte.  </a:t>
            </a:r>
            <a:endParaRPr lang="es-CO" sz="2800" dirty="0">
              <a:latin typeface="Kristen ITC" panose="03050502040202030202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843391" cy="487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3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latin typeface="Kristen ITC" panose="03050502040202030202" pitchFamily="66" charset="0"/>
              </a:rPr>
              <a:t>Y así fue, el quedo enamorado de mi y yo de el, y así es como floreció mi historia del corazón. </a:t>
            </a:r>
            <a:endParaRPr lang="es-CO" sz="3200" dirty="0">
              <a:latin typeface="Kristen ITC" panose="03050502040202030202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7" y="1594520"/>
            <a:ext cx="780871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4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latin typeface="Kristen ITC" panose="03050502040202030202" pitchFamily="66" charset="0"/>
              </a:rPr>
              <a:t>Hola soy Lisa y les contare la historia del corazón. </a:t>
            </a:r>
            <a:endParaRPr lang="es-CO" dirty="0">
              <a:latin typeface="Kristen ITC" panose="03050502040202030202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43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004" y="476672"/>
            <a:ext cx="8229600" cy="778098"/>
          </a:xfrm>
        </p:spPr>
        <p:txBody>
          <a:bodyPr>
            <a:noAutofit/>
          </a:bodyPr>
          <a:lstStyle/>
          <a:p>
            <a:r>
              <a:rPr lang="es-CO" sz="2800" dirty="0" smtClean="0">
                <a:latin typeface="Kristen ITC" panose="03050502040202030202" pitchFamily="66" charset="0"/>
              </a:rPr>
              <a:t>Vivía con mi mama en una pequeña casa a las afueras de la ciudad, era un conjunto pequeño, pero al ser solo ella y yo el espacio era como una gran mansión .</a:t>
            </a:r>
            <a:endParaRPr lang="es-CO" sz="28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8" y="1682971"/>
            <a:ext cx="8351837" cy="519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1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Kristen ITC" panose="03050502040202030202" pitchFamily="66" charset="0"/>
              </a:rPr>
              <a:t>Acostumbraba siempre a acostarme y levantarme tarde, pues el colegio solo quedaba a unas cuantas cuadras de mi casa, me ponía muy contenta porque siempre podía pegar un sueñito mas.</a:t>
            </a:r>
            <a:endParaRPr lang="es-CO" sz="2400" dirty="0">
              <a:latin typeface="Kristen ITC" panose="03050502040202030202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628800"/>
            <a:ext cx="8101657" cy="46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4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>
                <a:latin typeface="Kristen ITC" panose="03050502040202030202" pitchFamily="66" charset="0"/>
              </a:rPr>
              <a:t>E</a:t>
            </a:r>
            <a:r>
              <a:rPr lang="es-CO" sz="2800" dirty="0" smtClean="0">
                <a:latin typeface="Kristen ITC" panose="03050502040202030202" pitchFamily="66" charset="0"/>
              </a:rPr>
              <a:t>n la escuela todo solía ser muy normal, pero un día todo eso cambio llego un chico nuevo a mi salón, este verdaderamente hermoso. </a:t>
            </a:r>
            <a:endParaRPr lang="es-CO" sz="2800" dirty="0"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00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5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latin typeface="Kristen ITC" panose="03050502040202030202" pitchFamily="66" charset="0"/>
              </a:rPr>
              <a:t>Con solo verlo quede profundamente enamorada de el, pero no me atrevía a decírselo. </a:t>
            </a:r>
            <a:endParaRPr lang="es-CO" sz="3200" dirty="0">
              <a:latin typeface="Kristen ITC" panose="03050502040202030202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9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latin typeface="Kristen ITC" panose="03050502040202030202" pitchFamily="66" charset="0"/>
              </a:rPr>
              <a:t>Pero unas semanas después todo volvió a cambiar, el ya no estaba, lo espere pero ningún rastro. </a:t>
            </a:r>
            <a:endParaRPr lang="es-CO" sz="3200" dirty="0">
              <a:latin typeface="Kristen ITC" panose="03050502040202030202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72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51" y="2123759"/>
            <a:ext cx="4429249" cy="475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3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latin typeface="Kristen ITC" panose="03050502040202030202" pitchFamily="66" charset="0"/>
              </a:rPr>
              <a:t>Unos me decían que se había muerto otros que se había ido del país. </a:t>
            </a:r>
            <a:endParaRPr lang="es-CO" sz="3200" dirty="0">
              <a:latin typeface="Kristen ITC" panose="03050502040202030202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9125"/>
            <a:ext cx="4788024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99" y="1666025"/>
            <a:ext cx="482490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91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latin typeface="Kristen ITC" panose="03050502040202030202" pitchFamily="66" charset="0"/>
              </a:rPr>
              <a:t>Yo no les creí, así que por mi lado decidí empezar una investigación y salir a buscarlo si era necesario. </a:t>
            </a:r>
            <a:endParaRPr lang="es-CO" sz="3200" dirty="0">
              <a:latin typeface="Kristen ITC" panose="03050502040202030202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0" b="39015"/>
          <a:stretch/>
        </p:blipFill>
        <p:spPr bwMode="auto">
          <a:xfrm>
            <a:off x="0" y="2060848"/>
            <a:ext cx="4572000" cy="479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479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34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362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Historieta   Por: Ana Maria Marin Perez </vt:lpstr>
      <vt:lpstr>Hola soy Lisa y les contare la historia del corazón. </vt:lpstr>
      <vt:lpstr>Vivía con mi mama en una pequeña casa a las afueras de la ciudad, era un conjunto pequeño, pero al ser solo ella y yo el espacio era como una gran mansión .</vt:lpstr>
      <vt:lpstr>Acostumbraba siempre a acostarme y levantarme tarde, pues el colegio solo quedaba a unas cuantas cuadras de mi casa, me ponía muy contenta porque siempre podía pegar un sueñito mas.</vt:lpstr>
      <vt:lpstr>En la escuela todo solía ser muy normal, pero un día todo eso cambio llego un chico nuevo a mi salón, este verdaderamente hermoso. </vt:lpstr>
      <vt:lpstr>Con solo verlo quede profundamente enamorada de el, pero no me atrevía a decírselo. </vt:lpstr>
      <vt:lpstr>Pero unas semanas después todo volvió a cambiar, el ya no estaba, lo espere pero ningún rastro. </vt:lpstr>
      <vt:lpstr>Unos me decían que se había muerto otros que se había ido del país. </vt:lpstr>
      <vt:lpstr>Yo no les creí, así que por mi lado decidí empezar una investigación y salir a buscarlo si era necesario. </vt:lpstr>
      <vt:lpstr>Ahí fue cuando lo descubrí, estaba tirado en la calle, sucio, con la ropa rasgada y una cara que decía AYUDAAAAA . </vt:lpstr>
      <vt:lpstr>No entiendo como nadie le había ayudado, no pensé en ese momento y Salí corriendo por un vaso de agua para brindarle. </vt:lpstr>
      <vt:lpstr>Espere a que se relajara un poco y le pregunte que le había pasado, ahí fue cuando me di cuenta de su trágica historia, sus padres lo habían dejado y no le quedaba mas que vivir en la calle.  </vt:lpstr>
      <vt:lpstr>En ese momento tuve una idea iba a decirle a mi madre para que le diera la habitación del lado de la casa para que allí se hospedara, fuimos ella y sin dudarlo acepto la propuesta.  </vt:lpstr>
      <vt:lpstr>Todo era muy divertido íbamos a la escuela, hacíamos las tareas y jugábamos en las tardes, parecía que cada día nuestra amistad se hacia mas fuerte.  </vt:lpstr>
      <vt:lpstr>Y así fue, el quedo enamorado de mi y yo de el, y así es como floreció mi historia del corazón.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 soy Lisa y les contare la historia de mi amor a primera vista</dc:title>
  <dc:creator>w7</dc:creator>
  <cp:lastModifiedBy>w7</cp:lastModifiedBy>
  <cp:revision>6</cp:revision>
  <dcterms:created xsi:type="dcterms:W3CDTF">2017-02-16T00:00:42Z</dcterms:created>
  <dcterms:modified xsi:type="dcterms:W3CDTF">2017-02-16T01:02:32Z</dcterms:modified>
</cp:coreProperties>
</file>